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C0D158-1775-957F-1B8C-1CA26F508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8D9BC55-3D25-0BAC-EA52-DFD52989C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2AB3CD-7103-8B66-4486-9D35658E8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BAC886-0CF7-5478-5FE3-52C4A67E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BCE43F-4F6B-AF6C-6D99-792E40D8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293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F02241-4679-F8E1-5174-D0C197F7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D95277B-9759-611F-CDD5-12DDDBB9B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F6F27B-380B-611E-CCD2-DFDB18BA0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5AC68C-3578-8A8B-E1FD-3854F01E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4FCDEE-B9B3-06AA-6C43-899923CE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480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DEF0237-9EDC-D415-8A32-08EDA84E1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C0CDCF-BFE0-E2F9-97E9-568ACC61D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53CE89-6B9A-BD6C-057C-51DCDCD1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DF1518-2691-E15E-77AF-C7E4DD2E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0F6D37-F2C0-54C6-74F9-EE5FD688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80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F25B9-C033-0E5D-AAA6-4FD4D7B0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4000D4-095E-DCBC-0EED-FDFCEAD4B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00F27B-2707-84EE-C35D-80B33332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27FC3B-111A-E41D-02E9-F18C3C5C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61D675-B25E-771D-E3A9-8F2D7EDC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92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15065A-340A-CE81-02D7-16660A5C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AFD364-1343-AEF6-FAF6-8CEC56BBC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4C53C2-DD9B-76D6-842B-BCF74F73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2D0A6-E5D3-4ACE-BD2A-E89D67021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DD1CCF-81D5-D9D1-AF3B-CB28E1F2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185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47B78B-387D-5625-4EA7-93A52AD6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4344E6-A95E-52A9-2FC1-9BC1A0E52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419A9F-3949-5FF6-D0B2-AFEF4C69A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A34925-EFD9-7C30-164B-7ECB7258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461624-C64C-070A-18D6-5AF09ED2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93597D-21ED-4F1D-AC22-740614FD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918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BE52D1-19E1-E8D6-E270-5C0BDBC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E47878-A1CC-2CBD-DF3B-DFFB6612B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D798A8-23DD-BDE6-8654-FEDB86FE6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0686480-C334-4B22-AE45-ED5493E35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7FDABA6-6BFC-98AD-5578-BD288DB6F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520CD1-4D8A-7533-3184-E2779425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4C56498-83E6-D80E-982A-457D4562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C30D810-20C4-64E5-8EA7-977B3BE1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1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FC50C1-096A-371B-22DC-E802EC8B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BADB160-FB34-4B15-A725-99A36D7D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94F853-214E-980E-852B-815FCCE9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68181EE-D217-BABB-4B0A-018A5F4C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019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4812ED7-E618-5376-60A4-148A44EF7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55C2EE9-8C08-A755-FA35-B88AC2A2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712D1E-BD6D-1AC2-0416-7CAF4D7C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60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94844-4213-F59E-E98A-092B64A2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CC7A7F-1659-B908-A95E-0E7EA4B4B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ECB0D1-4B06-BFC9-CAEA-FD9DAFCF2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66C5B4A-AA0B-A34A-4BBC-6B01309B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81A7EB-A720-8496-4FFA-31EBA860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1B94B5D-0602-D96E-F67B-84F9B248C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6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79A742-2493-6BDE-4EAB-CC34AAAE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4D62959-DBDC-1CBC-3B9E-774815C78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417DE5-18B8-B0AE-5054-41AEB96A8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6AE5565-0446-068E-CBAA-F274FF79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202FF9-194A-A3D5-32C6-FDE4F5A5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280E730-DE2D-34F8-D667-D6D667C8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28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976056E-9046-BBDF-2860-A4EB8951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18DDB6-F8C7-51A6-53B9-A688BBB4A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EB0912-802B-72FA-8AAD-CBF0BDDDC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CB088B-E05F-8E42-9E3D-959BA0DBEDC9}" type="datetimeFigureOut">
              <a:rPr lang="it-IT" smtClean="0"/>
              <a:t>25/03/24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92C62A-44EA-1B61-3034-EE1A173CC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9F8A2-C767-BDC2-55BC-FB0477512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C3BF51-75A1-814A-B072-AACA9939C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48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83ED8-0461-BFF5-311A-D9375BF2B2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309EDE3-9A78-E700-1BCE-B2B5675C0D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url sito web</a:t>
            </a:r>
            <a:r>
              <a:rPr lang="it-IT" dirty="0"/>
              <a:t>: https://iperborea.com/</a:t>
            </a:r>
          </a:p>
        </p:txBody>
      </p:sp>
    </p:spTree>
    <p:extLst>
      <p:ext uri="{BB962C8B-B14F-4D97-AF65-F5344CB8AC3E}">
        <p14:creationId xmlns:p14="http://schemas.microsoft.com/office/powerpoint/2010/main" val="370195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ghiaccio, iceberg&#10;&#10;Descrizione generata automaticamente">
            <a:extLst>
              <a:ext uri="{FF2B5EF4-FFF2-40B4-BE49-F238E27FC236}">
                <a16:creationId xmlns:a16="http://schemas.microsoft.com/office/drawing/2014/main" id="{3696D8D3-C011-77E7-7BB9-3F97DB41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130"/>
            <a:ext cx="5823584" cy="3639740"/>
          </a:xfrm>
          <a:prstGeom prst="rect">
            <a:avLst/>
          </a:prstGeom>
        </p:spPr>
      </p:pic>
      <p:pic>
        <p:nvPicPr>
          <p:cNvPr id="7" name="Immagine 6" descr="Immagine che contiene testo, Sito Web, Pagina Web, Pubblicità online&#10;&#10;Descrizione generata automaticamente">
            <a:extLst>
              <a:ext uri="{FF2B5EF4-FFF2-40B4-BE49-F238E27FC236}">
                <a16:creationId xmlns:a16="http://schemas.microsoft.com/office/drawing/2014/main" id="{F3357B15-7FAF-1CEA-21EA-41EBF73E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83" y="1609130"/>
            <a:ext cx="6236017" cy="38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6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696D8D3-C011-77E7-7BB9-3F97DB41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609129"/>
            <a:ext cx="6095998" cy="38099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3357B15-7FAF-1CEA-21EA-41EBF73E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609130"/>
            <a:ext cx="609600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9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696D8D3-C011-77E7-7BB9-3F97DB41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609129"/>
            <a:ext cx="6095998" cy="38099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3357B15-7FAF-1CEA-21EA-41EBF73E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1" y="1609129"/>
            <a:ext cx="6095998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6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696D8D3-C011-77E7-7BB9-3F97DB41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609129"/>
            <a:ext cx="6095996" cy="38099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3357B15-7FAF-1CEA-21EA-41EBF73E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1" y="1609129"/>
            <a:ext cx="6095998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4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696D8D3-C011-77E7-7BB9-3F97DB41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609129"/>
            <a:ext cx="6095996" cy="380999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3357B15-7FAF-1CEA-21EA-41EBF73E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1" y="1609129"/>
            <a:ext cx="6095998" cy="38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188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</Words>
  <Application>Microsoft Macintosh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di Office</vt:lpstr>
      <vt:lpstr>MHW1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FEDERICA MUSUMECI</dc:creator>
  <cp:lastModifiedBy>FEDERICA MUSUMECI</cp:lastModifiedBy>
  <cp:revision>2</cp:revision>
  <dcterms:created xsi:type="dcterms:W3CDTF">2024-03-25T10:29:42Z</dcterms:created>
  <dcterms:modified xsi:type="dcterms:W3CDTF">2024-03-25T11:04:35Z</dcterms:modified>
</cp:coreProperties>
</file>